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99" r:id="rId3"/>
    <p:sldId id="400" r:id="rId4"/>
    <p:sldId id="401" r:id="rId5"/>
    <p:sldId id="402" r:id="rId6"/>
    <p:sldId id="403" r:id="rId7"/>
    <p:sldId id="398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80" r:id="rId28"/>
    <p:sldId id="267" r:id="rId29"/>
    <p:sldId id="278" r:id="rId30"/>
    <p:sldId id="4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3</a:t>
            </a:r>
            <a:r>
              <a:rPr lang="en-US" dirty="0"/>
              <a:t> = 230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5B52-090D-B742-8036-49DFF63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5D8-0F72-BD46-835D-93B6D684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reactors have basic requirements they must meet</a:t>
            </a:r>
          </a:p>
          <a:p>
            <a:pPr lvl="1"/>
            <a:r>
              <a:rPr lang="en-US" dirty="0"/>
              <a:t>An approach to remove the heat from the fuel</a:t>
            </a:r>
          </a:p>
          <a:p>
            <a:pPr lvl="1"/>
            <a:r>
              <a:rPr lang="en-US" dirty="0"/>
              <a:t>A method to convert heat to electricity</a:t>
            </a:r>
          </a:p>
          <a:p>
            <a:pPr lvl="1"/>
            <a:r>
              <a:rPr lang="en-US" dirty="0"/>
              <a:t>An approach to prevent radioactive products from leaving the fuel</a:t>
            </a:r>
          </a:p>
          <a:p>
            <a:pPr lvl="1"/>
            <a:r>
              <a:rPr lang="en-US" dirty="0"/>
              <a:t>A method to cycle the fuel</a:t>
            </a:r>
          </a:p>
          <a:p>
            <a:pPr lvl="1"/>
            <a:r>
              <a:rPr lang="en-US" dirty="0"/>
              <a:t>A method to remove used fuel and add new fuel</a:t>
            </a:r>
          </a:p>
          <a:p>
            <a:pPr lvl="1"/>
            <a:r>
              <a:rPr lang="en-US" dirty="0"/>
              <a:t>Containment in case something goes very wrong</a:t>
            </a:r>
          </a:p>
          <a:p>
            <a:r>
              <a:rPr lang="en-US" dirty="0"/>
              <a:t>LWRs have a certain way of meeting these requirements, but there are other options</a:t>
            </a:r>
          </a:p>
          <a:p>
            <a:r>
              <a:rPr lang="en-US" dirty="0"/>
              <a:t>Various fuel geometries have been used</a:t>
            </a:r>
          </a:p>
          <a:p>
            <a:r>
              <a:rPr lang="en-US" dirty="0"/>
              <a:t>Cladding is often required between the fuel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56C5C-4960-8A41-9008-84DE4D35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9E80-B782-2E4D-8A6D-3F66265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1572</Words>
  <Application>Microsoft Macintosh PowerPoint</Application>
  <PresentationFormat>Widescreen</PresentationFormat>
  <Paragraphs>255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Fuel Types-continued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34</cp:revision>
  <dcterms:created xsi:type="dcterms:W3CDTF">2020-01-02T17:34:23Z</dcterms:created>
  <dcterms:modified xsi:type="dcterms:W3CDTF">2020-01-22T19:50:46Z</dcterms:modified>
</cp:coreProperties>
</file>